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3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 type="wide"/>
  <p:notesSz cx="6858000" cy="9144000"/>
</p:presentation>
</file>

<file path=ppt/_rels/presentation.xml.rels>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Relationship Id="rId9" Type="http://schemas.openxmlformats.org/officeDocument/2006/relationships/slide" Target="slides/slide9.xml"/><Relationship Id="rId10" Type="http://schemas.openxmlformats.org/officeDocument/2006/relationships/slide" Target="slides/slide10.xml"/><Relationship Id="rId11" Type="http://schemas.openxmlformats.org/officeDocument/2006/relationships/slide" Target="slides/slide11.xml"/><Relationship Id="rId12" Type="http://schemas.openxmlformats.org/officeDocument/2006/relationships/slide" Target="slides/slide12.xml"/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5.xml"/><Relationship Id="rId16" Type="http://schemas.openxmlformats.org/officeDocument/2006/relationships/slide" Target="slides/slide16.xml"/><Relationship Id="rId17" Type="http://schemas.openxmlformats.org/officeDocument/2006/relationships/slide" Target="slides/slide17.xml"/><Relationship Id="rId18" Type="http://schemas.openxmlformats.org/officeDocument/2006/relationships/slide" Target="slides/slide18.xml"/><Relationship Id="rId19" Type="http://schemas.openxmlformats.org/officeDocument/2006/relationships/slide" Target="slides/slide19.xml"/><Relationship Id="rId20" Type="http://schemas.openxmlformats.org/officeDocument/2006/relationships/slide" Target="slides/slide20.xml"/><Relationship Id="rId21" Type="http://schemas.openxmlformats.org/officeDocument/2006/relationships/slide" Target="slides/slide21.xml"/><Relationship Id="rId22" Type="http://schemas.openxmlformats.org/officeDocument/2006/relationships/slide" Target="slides/slide22.xml"/><Relationship Id="rId23" Type="http://schemas.openxmlformats.org/officeDocument/2006/relationships/slideMaster" Target="slideMasters/slideMaster1.xml"/><Relationship Id="rId24" Type="http://schemas.openxmlformats.org/officeDocument/2006/relationships/theme" Target="theme/theme1.xml"/></Relationships>
</file>

<file path=ppt/slideLayouts/_rels/slideLayout1.xml.rels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0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1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1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1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1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18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1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0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20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21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2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0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0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0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0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0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0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revamped_slide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amped 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MCT Copilot Visual">
  <a:themeElements>
    <a:clrScheme name="MMCT">
      <a:dk1>
        <a:srgbClr val="172033"/>
      </a:dk1>
      <a:lt1>
        <a:srgbClr val="FFFFFF"/>
      </a:lt1>
      <a:dk2>
        <a:srgbClr val="173B57"/>
      </a:dk2>
      <a:lt2>
        <a:srgbClr val="F7FAFC"/>
      </a:lt2>
      <a:accent1>
        <a:srgbClr val="2563EB"/>
      </a:accent1>
      <a:accent2>
        <a:srgbClr val="00A7A5"/>
      </a:accent2>
      <a:accent3>
        <a:srgbClr val="5CB85C"/>
      </a:accent3>
      <a:accent4>
        <a:srgbClr val="F59E0B"/>
      </a:accent4>
      <a:accent5>
        <a:srgbClr val="7C3AED"/>
      </a:accent5>
      <a:accent6>
        <a:srgbClr val="D64545"/>
      </a:accent6>
      <a:hlink>
        <a:srgbClr val="2563EB"/>
      </a:hlink>
      <a:folHlink>
        <a:srgbClr val="7C3AED"/>
      </a:folHlink>
    </a:clrScheme>
    <a:fontScheme name="Aptos">
      <a:majorFont>
        <a:latin typeface="Aptos Display"/>
      </a:majorFont>
      <a:minorFont>
        <a:latin typeface="Aptos"/>
      </a:minorFont>
    </a:fontScheme>
    <a:fmtScheme name="Office">
      <a:fillStyleLst>
        <a:solidFill>
          <a:schemeClr val="phClr"/>
        </a:solidFill>
      </a:fillStyleLst>
      <a:lnStyleLst>
        <a:ln w="6350">
          <a:solidFill>
            <a:schemeClr val="phClr"/>
          </a:solidFill>
        </a:ln>
      </a:lnStyleLst>
      <a:effectStyleLst>
        <a:effectStyle>
          <a:effectLst/>
        </a:effectStyle>
      </a:effectStyleLst>
      <a:bgFillStyleLst>
        <a:solidFill>
          <a:schemeClr val="phClr"/>
        </a:solidFill>
      </a:bgFillStyleLst>
    </a:fmtScheme>
  </a:themeElements>
  <a:objectDefaults/>
  <a:extraClrSchemeLst/>
</a:theme>
</file>